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3CD54D5-155B-4412-8BBB-E8BC0411F8AC}">
  <a:tblStyle styleId="{63CD54D5-155B-4412-8BBB-E8BC0411F8A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06F49D5-6626-45F3-AE20-BC965362787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3d162267e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3d162267e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3d1796dad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3d1796dad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3d162267e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3d162267e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{63CD54D5-155B-4412-8BBB-E8BC0411F8AC}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{63CD54D5-155B-4412-8BBB-E8BC0411F8AC}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preserved remains or traces of organisms that lived in the past, typically found in sedimentary rock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“Fossils are the best clues we have to understanding the environments of the ancient past.”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65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700"/>
                        <a:buFont typeface="Inter"/>
                        <a:buChar char="-"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Donald R. Prothero, </a:t>
                      </a:r>
                      <a:r>
                        <a:rPr i="1"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Fantastic Fossils: A Guide to Finding and Identifying Prehistoric Life</a:t>
                      </a: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, 2020.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Fossil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idx="2" type="body"/>
          </p:nvPr>
        </p:nvSpPr>
        <p:spPr>
          <a:xfrm>
            <a:off x="3898350" y="-47000"/>
            <a:ext cx="1347300" cy="341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A-Z Guide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791600" y="207950"/>
            <a:ext cx="77394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the boxes, write a country for each letter of the alphabet. Put the word in the box with the first letter of the word. Try to use as many letters as you can!</a:t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0" name="Google Shape;100;p15"/>
          <p:cNvGraphicFramePr/>
          <p:nvPr/>
        </p:nvGraphicFramePr>
        <p:xfrm>
          <a:off x="612375" y="713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{506F49D5-6626-45F3-AE20-BC965362787E}</a:tableStyleId>
              </a:tblPr>
              <a:tblGrid>
                <a:gridCol w="2725875"/>
                <a:gridCol w="2725875"/>
                <a:gridCol w="2725875"/>
              </a:tblGrid>
              <a:tr h="3810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Topic: Fossil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  <a:tc hMerge="1"/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A: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B: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C: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D: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E: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F: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G: 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H: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I: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J: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K: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L: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M: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N: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O: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P: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Q: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R: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S: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U: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V: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W: 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X: </a:t>
                      </a:r>
                      <a:endParaRPr b="1" sz="10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Y: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Z: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01" name="Google Shape;101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